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801600" cy="9601200" type="A3"/>
  <p:notesSz cx="6858000" cy="9144000"/>
  <p:defaultTextStyle>
    <a:defPPr>
      <a:defRPr lang="ru-RU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7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7A8A9-DFA6-9AF5-65C3-21C5362041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0" cy="3342640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4D310A-94B8-C4A6-0610-DBB361589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54390C-D860-B208-E19E-A8C2097C2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3E69DC-1B40-838A-78BB-D946E752E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5E972-3CD6-8035-9656-02F58C2F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49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59BA14-7D25-2966-347B-AD807530B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2BCE35-491E-9B98-34F0-A8E2956A6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44FBD0-C9B5-9527-0E99-0CAF3B67D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3D0D56-C5E2-64B0-3B99-B935E8380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13A3DA-ED97-9BB0-F8B1-CFAEDFADC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0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140AF9-EC5E-6EDA-BC1F-FE89C4998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61145" y="511175"/>
            <a:ext cx="2760345" cy="81365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358369-D80E-BACB-F9D9-8212A88A7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80110" y="511175"/>
            <a:ext cx="8121015" cy="813657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5522ED-958F-EF95-5585-10E81C8F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DBA868-CA8D-9546-D3E8-4C6E579A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918030-EA8C-C7F7-9C10-E2F1F547E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8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F0827-7D42-96A2-9E8C-D18A21749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9AE609-4810-5D40-58A1-F478BD78B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A720C6-D13E-353F-361A-EC8B416A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F82B47-4D3F-2628-E1C6-B7ECD44F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A7A855-7828-8E7E-D4E8-361402877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56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233FB0-9F29-0B66-041E-D031D793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443" y="2393634"/>
            <a:ext cx="11041380" cy="3993832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33D4D4-6E5C-655C-2FBE-C08E73809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3443" y="6425249"/>
            <a:ext cx="11041380" cy="2100262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84C54-8875-9B04-C74E-BB175B664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0152D0-C6B7-37C8-6595-34E5D7F44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9FDFE4-5868-A8AC-E0EB-92567F5F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4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EBEF68-1126-0CEF-FE85-6AAC5ABD4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7B683F-C5FF-94B8-EB99-CB771E25EF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5A508D-4E94-395F-FA0C-BF8F8464B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F9F84F-2BEE-140C-41BF-FC891117E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634E35-7C3C-087E-0A75-77FEFB107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4D1505-E781-E721-0B66-363CB4806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5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FA58B-370D-C6F0-37E7-F336DB80E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77" y="511176"/>
            <a:ext cx="11041380" cy="18557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216B97-1932-1DDA-5457-79ED7A381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1778" y="2353628"/>
            <a:ext cx="5415676" cy="115347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484A6C-61FA-1D0F-EDF4-5337D47E7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1778" y="3507105"/>
            <a:ext cx="5415676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D0488F-C6E2-CCAD-8525-716C2DC9A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80810" y="2353628"/>
            <a:ext cx="5442347" cy="115347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CD38EA5-45E1-C045-E699-A0705507D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80810" y="3507105"/>
            <a:ext cx="5442347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38E68E-57CE-AC97-3A76-2E56CDDB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4E829A5-837C-49C8-BBC2-48C35C497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2AD3AC-B715-A6D8-C750-F7E2D91E3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22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22264-1EB9-D9EA-56BD-C901C44E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E77FB20-3B7D-B548-011B-D0781ADAC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01486A-C29B-7AB2-F46E-DFCDB0DCC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5C1B38D-C078-68BF-3DED-8A81F5CB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09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C6C25A-E935-AC65-B965-39BF29C26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F263C47-DD12-52C2-A2E1-392783756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466220-4B8C-EEC7-20D7-17A66C3A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99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1DD8C-190C-E836-6299-5370C8A9D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223FCA-63BF-0D63-D316-42C3DD3DA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767D77-C0F7-F7E5-E370-BC796B229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A00EC2-14CC-F8EC-D600-B7F2D03B8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866285-BD8D-AFD9-F5AA-391BE1FB5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459A71-833A-0BAA-9426-0CEE81DA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CE6E2-990F-FC1C-355F-5B242BC69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C985AE-4B75-67E9-B2C6-61E603439C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54E04B-5FF0-A9E5-4BDA-5704300B2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9BADEB-3DF5-E237-5E4C-A3657AE07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50612A-82E9-E7A7-DD62-D236DDF88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EA83E3-BC3B-7C68-341A-2DC03AE04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2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71F15-3BC6-3FF9-A87D-A7E098901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110" y="511176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FADE80-4CF8-8A47-69C2-A9FDC2807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65AA8A-B3E5-B7F7-5E44-182DDCE72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11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7A4D3-A0B3-4DFD-871C-54A076A18E6A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E91C8A-D87D-9204-B214-1CAF62054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40530" y="8898891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9965B6-B3E8-F7BE-954F-6BDCCCAB6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113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316F9-DFCE-4182-A279-085F84B24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6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7EFBD8-9EA9-7FC8-E4E1-98D6EE2FC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616" y="40475"/>
            <a:ext cx="6524368" cy="952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42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C21EC1-7182-2465-882E-1C0000451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423"/>
            <a:ext cx="12801600" cy="946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1FB8EB-DE00-DE09-4E06-343B1ED31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820"/>
            <a:ext cx="12801600" cy="911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72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D5963A-3FAD-8840-0F81-2857DDF61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526"/>
            <a:ext cx="12801600" cy="903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9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5087A1-B0E8-8BD9-9A39-3FB2981FE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403"/>
            <a:ext cx="12801600" cy="918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4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A3 (297x420 мм)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BKOKS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Чередниченко Валерий Михайлович</dc:creator>
  <cp:lastModifiedBy>Кузнєцов Михайло Владиславович</cp:lastModifiedBy>
  <cp:revision>1</cp:revision>
  <dcterms:created xsi:type="dcterms:W3CDTF">2023-01-31T06:55:06Z</dcterms:created>
  <dcterms:modified xsi:type="dcterms:W3CDTF">2024-12-25T13:54:50Z</dcterms:modified>
</cp:coreProperties>
</file>